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648" r:id="rId2"/>
  </p:sldMasterIdLst>
  <p:sldIdLst>
    <p:sldId id="258" r:id="rId3"/>
    <p:sldId id="257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4218A0-7268-407D-9EF4-5F00F1C788A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dirty="0"/>
              <a:t>Add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9D0466-9A03-4F46-A2A4-85EAB8FAF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86BA21-1622-4316-857A-4FBA2061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8E1E03-DE80-438C-83AF-9A8964D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282732-AFD0-4A1D-8759-0907A9DA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3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97A2E5-10F4-44AD-A3ED-1C1FFB7D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7336136-42B5-487C-89F4-59D5F0986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8E4FE1-EDD6-4075-BEF7-099DC91E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0D1F1B-8436-4398-9E18-0C5030BE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A6E6DE-B8B6-4FD0-A8E6-F9DA1B78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45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7A1B53C-8A2F-44FF-A2E6-0A6BFC5DD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34F43D5-542D-4347-8CF0-1DCA12008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C99FC5-88AA-4C82-8975-A39A7B65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5AD296-BD06-4C60-9BCC-46BE6BAA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397892-6DCA-4768-A7AB-CE745B7D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30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8DF5A1-41F7-4E3B-82D0-894097AAFE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603294"/>
            <a:ext cx="11160124" cy="1488314"/>
          </a:xfrm>
          <a:prstGeom prst="rect">
            <a:avLst/>
          </a:prstGeom>
        </p:spPr>
        <p:txBody>
          <a:bodyPr anchor="t"/>
          <a:lstStyle>
            <a:lvl1pPr algn="l">
              <a:defRPr sz="32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headline title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156C72C-1428-49AB-9797-CBFCB41D22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38" y="2092325"/>
            <a:ext cx="11160124" cy="4216400"/>
          </a:xfrm>
          <a:prstGeom prst="rect">
            <a:avLst/>
          </a:prstGeom>
        </p:spPr>
        <p:txBody>
          <a:bodyPr/>
          <a:lstStyle>
            <a:lvl1pPr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contents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6599A8A-B236-4313-AC12-62C3261A8E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38" y="1534591"/>
            <a:ext cx="5472112" cy="855663"/>
          </a:xfrm>
          <a:prstGeom prst="rect">
            <a:avLst/>
          </a:prstGeom>
        </p:spPr>
        <p:txBody>
          <a:bodyPr/>
          <a:lstStyle>
            <a:lvl1pPr>
              <a:buNone/>
              <a:defRPr sz="2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subtitle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4CF08AA-6537-43E1-B103-51C65DF166D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5938" y="2581275"/>
            <a:ext cx="5472112" cy="364331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None/>
              <a:defRPr sz="1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body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486265D-B71B-4EC8-8688-E57BFC5B78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602730"/>
            <a:ext cx="11160124" cy="931861"/>
          </a:xfrm>
          <a:prstGeom prst="rect">
            <a:avLst/>
          </a:prstGeom>
        </p:spPr>
        <p:txBody>
          <a:bodyPr anchor="t"/>
          <a:lstStyle>
            <a:lvl1pPr algn="l">
              <a:defRPr sz="32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headline title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69B12A8-9521-49D6-BA14-FE61B928C8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5938" y="289630"/>
            <a:ext cx="3600450" cy="313100"/>
          </a:xfrm>
          <a:prstGeom prst="rect">
            <a:avLst/>
          </a:prstGeom>
        </p:spPr>
        <p:txBody>
          <a:bodyPr/>
          <a:lstStyle>
            <a:lvl1pPr>
              <a:buNone/>
              <a:defRPr sz="1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Section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86150CC-163D-480A-A7D2-D7ACCAE4C5C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85335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B62377-323C-7D46-96DA-A3671DC13A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37CE9CE-3D33-4CD6-BDDB-D8600EAFF7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01513" y="2581275"/>
            <a:ext cx="5472112" cy="364331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400"/>
              </a:spcBef>
              <a:buNone/>
              <a:defRPr sz="14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body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1F4AE9E-C65D-48B1-A09E-DD8259D592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939" y="1489916"/>
            <a:ext cx="11160124" cy="3878167"/>
          </a:xfrm>
          <a:prstGeom prst="rect">
            <a:avLst/>
          </a:prstGeom>
        </p:spPr>
        <p:txBody>
          <a:bodyPr anchor="ctr"/>
          <a:lstStyle>
            <a:lvl1pPr algn="l">
              <a:defRPr sz="32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statement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CB7B16-0FE4-4F22-BC3C-ACD319E7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1CF270-AC2D-4023-B37C-7B14D173E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A8ACC6-85A1-4AEF-B2C0-6A6BB120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F06605-E154-459A-89E5-3C3825F3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5E4C5E-4A2D-4A0C-8545-B2C58D89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18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AF14B-AC20-4614-A762-1F3036E0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B69780-FD59-4876-AF16-D9134B225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9C8297-B8F0-4E69-A98A-FA2BC03E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815C6C-17AE-47CF-80DD-8B651DAC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6BE042-5030-4A74-8130-876F1570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88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FA1727-AE8D-46AA-A53C-6BD53467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A7E589-68D5-4CB0-A3CD-AEDBE00FC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0F139EC-A745-4743-B54B-0D318FC42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76B19E-C30C-43FC-AAFD-4A3B2432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0ECDF7-ABD1-4DD4-A865-A6F0E504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B82BB4-DDE8-48A6-8F58-15926EEE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17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FE654-1EF7-4F9B-ADE8-4FA9E478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585D36-87CB-449D-AA54-410BB94ED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FD097B-6697-4E81-A1A4-69131C9D1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94AE0DD-51D0-44FA-BE39-5FE517C42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2F7B432-2476-48D5-B50C-D3190237C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A0E910-BE0D-4E17-A347-762E33C0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1778DC7-45B5-4F74-A8F1-8078EBCB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834FB94-DFBF-42F8-80F1-A275D93B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9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4AC0BF-480E-4714-AD7A-7B188FB0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541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9076437-3BFE-40B9-868A-56C4462D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9A2B08-30CE-492E-BE61-D85F4081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F54D182-E863-44C2-8A59-A831FDEC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03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946B861-CDB1-42A8-B000-A9A21F96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F5C7CD8-E710-41D7-AE4F-AC2E6E17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D08E44-CBD1-4EB6-AD16-5D2BE216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29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5CF5C-17D2-4ACF-A161-EBB81B79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689B0B-F33E-486F-B2E6-BF2CB3EA8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36BD0B1-6E98-4C08-9496-56CFCFF4F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AFB1D5-B115-449C-B1FD-AB24F19E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A4A9EF-98A2-498B-8345-63F7AFA5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A918FB-FC38-42E0-BC45-B3964641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494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4B1D09-B2F7-4A2A-A30C-2F485433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CFA945C-A511-4A7E-9996-343925901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B90780-012F-4FEE-BA11-0B2AC5DEB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A6548A-939A-4768-903C-FA01F55F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360995-944E-4322-B58F-B5867371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43B9E6-4BD3-4D1E-A9B3-796252B8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68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7E7C1DD-83BE-4330-A9A0-240650AB956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89610" cy="6857999"/>
          </a:xfrm>
          <a:prstGeom prst="rect">
            <a:avLst/>
          </a:prstGeom>
        </p:spPr>
      </p:pic>
      <p:pic>
        <p:nvPicPr>
          <p:cNvPr id="8" name="图片 7" descr="文本&#10;&#10;低可信度描述已自动生成">
            <a:extLst>
              <a:ext uri="{FF2B5EF4-FFF2-40B4-BE49-F238E27FC236}">
                <a16:creationId xmlns:a16="http://schemas.microsoft.com/office/drawing/2014/main" id="{AB20E7DD-06CB-45CB-91CB-85F90DF3FE2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344"/>
          </a:xfrm>
          <a:prstGeom prst="rect">
            <a:avLst/>
          </a:prstGeom>
        </p:spPr>
      </p:pic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96181-306E-4110-8D3F-EEBC49313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5FDB3-398E-4EE7-9F62-BA34AB8BA389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0C5F20-954D-4EF3-ACDC-B283EB52C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AE48F7-EA10-4D8A-98C9-61516F8C3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0610-27DC-4AC3-8222-F0E537A4E6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32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PPT底图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文本&#10;&#10;低可信度描述已自动生成">
            <a:extLst>
              <a:ext uri="{FF2B5EF4-FFF2-40B4-BE49-F238E27FC236}">
                <a16:creationId xmlns:a16="http://schemas.microsoft.com/office/drawing/2014/main" id="{14E85E60-9A88-4F98-991B-9E3DE68BD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837" b="72247"/>
          <a:stretch/>
        </p:blipFill>
        <p:spPr>
          <a:xfrm>
            <a:off x="8943975" y="-57150"/>
            <a:ext cx="3400426" cy="15541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5">
            <a:extLst>
              <a:ext uri="{FF2B5EF4-FFF2-40B4-BE49-F238E27FC236}">
                <a16:creationId xmlns:a16="http://schemas.microsoft.com/office/drawing/2014/main" id="{059FC304-20F8-4448-B31E-AC18F6B5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01751"/>
            <a:ext cx="10363200" cy="1470025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3E6DE438-3CEF-4E2B-9A05-793251E93EBA}"/>
              </a:ext>
            </a:extLst>
          </p:cNvPr>
          <p:cNvSpPr txBox="1">
            <a:spLocks/>
          </p:cNvSpPr>
          <p:nvPr/>
        </p:nvSpPr>
        <p:spPr>
          <a:xfrm>
            <a:off x="990600" y="2952750"/>
            <a:ext cx="10363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list the Authors and affiliations here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AFDCBF3C-5E83-4879-84A6-D147BEDE1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0" y="446644"/>
            <a:ext cx="1762124" cy="954107"/>
          </a:xfrm>
          <a:prstGeom prst="rect">
            <a:avLst/>
          </a:prstGeom>
          <a:solidFill>
            <a:srgbClr val="FFF0F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Optional Company Logo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(show on Title Slide ONLY</a:t>
            </a:r>
            <a:r>
              <a:rPr lang="en-US" altLang="en-US" sz="1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F245C0B1-043D-4C3D-816F-68147237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DVCon</a:t>
            </a:r>
            <a:r>
              <a:rPr lang="en-US" dirty="0"/>
              <a:t> Slide Guidelines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290513" lvl="0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10000"/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Use Arial or Calibri font for English slide text</a:t>
            </a:r>
          </a:p>
          <a:p>
            <a:pPr marL="290513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10000"/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Use Microsoft </a:t>
            </a:r>
            <a:r>
              <a:rPr lang="en-US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YaHei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font for Chinese slide text</a:t>
            </a:r>
          </a:p>
          <a:p>
            <a:pPr marL="290513" lvl="0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10000"/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First-order bullets should be 24 to 32 point</a:t>
            </a:r>
          </a:p>
          <a:p>
            <a:pPr marL="688975" lvl="1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–"/>
              <a:defRPr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Second-order bullets should be 24 to 26 point</a:t>
            </a:r>
          </a:p>
          <a:p>
            <a:pPr marL="914400" lvl="2" indent="-225425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10000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Third-order bullets should be 22 to 24 point</a:t>
            </a:r>
          </a:p>
          <a:p>
            <a:pPr marL="290513" lvl="0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10000"/>
              <a:defRPr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Your presentation will be shown in a very large room</a:t>
            </a:r>
          </a:p>
          <a:p>
            <a:pPr marL="688975" lvl="1" indent="-290513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–"/>
              <a:defRPr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These font guidelines will help ensure everyone can read your slides! </a:t>
            </a:r>
          </a:p>
          <a:p>
            <a:endParaRPr lang="en-US" dirty="0"/>
          </a:p>
        </p:txBody>
      </p:sp>
      <p:grpSp>
        <p:nvGrpSpPr>
          <p:cNvPr id="6" name="Group 11">
            <a:extLst>
              <a:ext uri="{FF2B5EF4-FFF2-40B4-BE49-F238E27FC236}">
                <a16:creationId xmlns:a16="http://schemas.microsoft.com/office/drawing/2014/main" id="{69B00FCC-1CE0-4A18-BD70-39B2AD0A66ED}"/>
              </a:ext>
            </a:extLst>
          </p:cNvPr>
          <p:cNvGrpSpPr>
            <a:grpSpLocks/>
          </p:cNvGrpSpPr>
          <p:nvPr/>
        </p:nvGrpSpPr>
        <p:grpSpPr bwMode="auto">
          <a:xfrm>
            <a:off x="8401050" y="5756276"/>
            <a:ext cx="3581400" cy="830262"/>
            <a:chOff x="2819400" y="5799138"/>
            <a:chExt cx="3581400" cy="83026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3008B8-AC31-40DF-ABC7-C089C48A76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5799138"/>
              <a:ext cx="3581400" cy="830262"/>
            </a:xfrm>
            <a:prstGeom prst="rect">
              <a:avLst/>
            </a:prstGeom>
            <a:solidFill>
              <a:srgbClr val="FFF0F0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No Company Logo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except on title slide!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47E960-D63E-4636-ABD7-C226BB024F09}"/>
                </a:ext>
              </a:extLst>
            </p:cNvPr>
            <p:cNvCxnSpPr>
              <a:cxnSpLocks/>
            </p:cNvCxnSpPr>
            <p:nvPr/>
          </p:nvCxnSpPr>
          <p:spPr>
            <a:xfrm>
              <a:off x="2819400" y="5799138"/>
              <a:ext cx="3581400" cy="830262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765F36-BBB9-4031-89D4-3258298499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19400" y="5799138"/>
              <a:ext cx="3581400" cy="830262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7288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838A8D7C-23D2-46CE-9264-1642E45DBB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D6EFB801-74FE-4F76-9A93-BC28D03CBF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718178"/>
      </p:ext>
    </p:extLst>
  </p:cSld>
  <p:clrMapOvr>
    <a:masterClrMapping/>
  </p:clrMapOvr>
</p:sld>
</file>

<file path=ppt/theme/theme1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91</Words>
  <Application>Microsoft Office PowerPoint</Application>
  <PresentationFormat>宽屏</PresentationFormat>
  <Paragraphs>14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Arial</vt:lpstr>
      <vt:lpstr>Calibri</vt:lpstr>
      <vt:lpstr>1_自定义设计方案</vt:lpstr>
      <vt:lpstr>Office 主题</vt:lpstr>
      <vt:lpstr>Title</vt:lpstr>
      <vt:lpstr>DVCon Slide Guidelines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</dc:creator>
  <cp:lastModifiedBy>Elyn Han</cp:lastModifiedBy>
  <cp:revision>19</cp:revision>
  <dcterms:created xsi:type="dcterms:W3CDTF">2021-02-24T02:32:00Z</dcterms:created>
  <dcterms:modified xsi:type="dcterms:W3CDTF">2021-03-04T09:03:00Z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